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407" r:id="rId3"/>
    <p:sldId id="410" r:id="rId4"/>
    <p:sldId id="411" r:id="rId5"/>
    <p:sldId id="506" r:id="rId6"/>
    <p:sldId id="413" r:id="rId7"/>
    <p:sldId id="414" r:id="rId8"/>
    <p:sldId id="415" r:id="rId9"/>
    <p:sldId id="416" r:id="rId10"/>
    <p:sldId id="417" r:id="rId11"/>
    <p:sldId id="418" r:id="rId12"/>
    <p:sldId id="419" r:id="rId13"/>
    <p:sldId id="420" r:id="rId14"/>
    <p:sldId id="421" r:id="rId15"/>
    <p:sldId id="422" r:id="rId16"/>
    <p:sldId id="423" r:id="rId17"/>
    <p:sldId id="424" r:id="rId18"/>
    <p:sldId id="487" r:id="rId19"/>
    <p:sldId id="483" r:id="rId20"/>
    <p:sldId id="484" r:id="rId21"/>
    <p:sldId id="485" r:id="rId22"/>
    <p:sldId id="486" r:id="rId23"/>
    <p:sldId id="426" r:id="rId24"/>
    <p:sldId id="497" r:id="rId25"/>
    <p:sldId id="496" r:id="rId26"/>
    <p:sldId id="499" r:id="rId27"/>
    <p:sldId id="500" r:id="rId28"/>
    <p:sldId id="501" r:id="rId29"/>
    <p:sldId id="502" r:id="rId30"/>
    <p:sldId id="503" r:id="rId31"/>
    <p:sldId id="498" r:id="rId32"/>
    <p:sldId id="427" r:id="rId33"/>
    <p:sldId id="318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317" r:id="rId49"/>
    <p:sldId id="296" r:id="rId50"/>
    <p:sldId id="297" r:id="rId51"/>
    <p:sldId id="319" r:id="rId52"/>
    <p:sldId id="324" r:id="rId53"/>
    <p:sldId id="325" r:id="rId54"/>
    <p:sldId id="326" r:id="rId55"/>
    <p:sldId id="327" r:id="rId56"/>
    <p:sldId id="428" r:id="rId57"/>
    <p:sldId id="429" r:id="rId58"/>
    <p:sldId id="430" r:id="rId59"/>
    <p:sldId id="431" r:id="rId60"/>
    <p:sldId id="432" r:id="rId61"/>
    <p:sldId id="433" r:id="rId62"/>
    <p:sldId id="434" r:id="rId63"/>
    <p:sldId id="320" r:id="rId64"/>
    <p:sldId id="435" r:id="rId65"/>
    <p:sldId id="436" r:id="rId66"/>
    <p:sldId id="321" r:id="rId67"/>
    <p:sldId id="322" r:id="rId68"/>
    <p:sldId id="443" r:id="rId69"/>
    <p:sldId id="444" r:id="rId70"/>
    <p:sldId id="462" r:id="rId71"/>
    <p:sldId id="323" r:id="rId72"/>
    <p:sldId id="446" r:id="rId73"/>
    <p:sldId id="447" r:id="rId74"/>
    <p:sldId id="437" r:id="rId75"/>
    <p:sldId id="448" r:id="rId76"/>
    <p:sldId id="449" r:id="rId77"/>
    <p:sldId id="450" r:id="rId78"/>
    <p:sldId id="438" r:id="rId79"/>
    <p:sldId id="439" r:id="rId80"/>
    <p:sldId id="451" r:id="rId81"/>
    <p:sldId id="440" r:id="rId82"/>
    <p:sldId id="452" r:id="rId83"/>
    <p:sldId id="453" r:id="rId84"/>
    <p:sldId id="442" r:id="rId85"/>
    <p:sldId id="458" r:id="rId86"/>
    <p:sldId id="459" r:id="rId87"/>
    <p:sldId id="460" r:id="rId88"/>
    <p:sldId id="461" r:id="rId89"/>
    <p:sldId id="298" r:id="rId90"/>
    <p:sldId id="454" r:id="rId91"/>
    <p:sldId id="463" r:id="rId92"/>
    <p:sldId id="464" r:id="rId93"/>
    <p:sldId id="465" r:id="rId94"/>
    <p:sldId id="455" r:id="rId95"/>
    <p:sldId id="456" r:id="rId96"/>
    <p:sldId id="457" r:id="rId97"/>
    <p:sldId id="466" r:id="rId98"/>
    <p:sldId id="467" r:id="rId99"/>
    <p:sldId id="468" r:id="rId100"/>
    <p:sldId id="469" r:id="rId101"/>
    <p:sldId id="470" r:id="rId102"/>
    <p:sldId id="472" r:id="rId103"/>
    <p:sldId id="473" r:id="rId104"/>
    <p:sldId id="476" r:id="rId105"/>
    <p:sldId id="477" r:id="rId106"/>
    <p:sldId id="478" r:id="rId107"/>
    <p:sldId id="479" r:id="rId108"/>
    <p:sldId id="480" r:id="rId109"/>
    <p:sldId id="481" r:id="rId110"/>
    <p:sldId id="482" r:id="rId111"/>
    <p:sldId id="474" r:id="rId112"/>
    <p:sldId id="475" r:id="rId113"/>
    <p:sldId id="471" r:id="rId114"/>
    <p:sldId id="489" r:id="rId115"/>
    <p:sldId id="490" r:id="rId116"/>
    <p:sldId id="491" r:id="rId117"/>
    <p:sldId id="492" r:id="rId118"/>
    <p:sldId id="493" r:id="rId119"/>
    <p:sldId id="494" r:id="rId120"/>
    <p:sldId id="495" r:id="rId121"/>
    <p:sldId id="488" r:id="rId122"/>
    <p:sldId id="505" r:id="rId123"/>
    <p:sldId id="504" r:id="rId1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3" autoAdjust="0"/>
    <p:restoredTop sz="94660"/>
  </p:normalViewPr>
  <p:slideViewPr>
    <p:cSldViewPr snapToGrid="0">
      <p:cViewPr varScale="1">
        <p:scale>
          <a:sx n="76" d="100"/>
          <a:sy n="76" d="100"/>
        </p:scale>
        <p:origin x="44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444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707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75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422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7652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7995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7887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853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341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210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74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48427-2789-4E18-9EB5-AB1A3D2EE1BA}" type="datetimeFigureOut">
              <a:rPr lang="zh-TW" altLang="en-US" smtClean="0"/>
              <a:t>2023/3/7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418C4-B7D9-4423-9108-66195059277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954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54.png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54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5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11" Type="http://schemas.openxmlformats.org/officeDocument/2006/relationships/image" Target="../media/image43.png"/><Relationship Id="rId5" Type="http://schemas.openxmlformats.org/officeDocument/2006/relationships/image" Target="../media/image2.png"/><Relationship Id="rId10" Type="http://schemas.openxmlformats.org/officeDocument/2006/relationships/image" Target="../media/image42.png"/><Relationship Id="rId4" Type="http://schemas.openxmlformats.org/officeDocument/2006/relationships/image" Target="../media/image1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2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5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6.png"/><Relationship Id="rId5" Type="http://schemas.openxmlformats.org/officeDocument/2006/relationships/image" Target="../media/image3.png"/><Relationship Id="rId10" Type="http://schemas.openxmlformats.org/officeDocument/2006/relationships/image" Target="../media/image59.png"/><Relationship Id="rId4" Type="http://schemas.openxmlformats.org/officeDocument/2006/relationships/image" Target="../media/image1.png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70.png"/><Relationship Id="rId5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0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7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07.png"/><Relationship Id="rId4" Type="http://schemas.openxmlformats.org/officeDocument/2006/relationships/image" Target="../media/image1.png"/><Relationship Id="rId9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6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1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22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Relationship Id="rId9" Type="http://schemas.openxmlformats.org/officeDocument/2006/relationships/image" Target="../media/image13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8733" y="4557711"/>
            <a:ext cx="5743575" cy="15525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3888" y="3429000"/>
            <a:ext cx="685800" cy="4191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4387" y="1724026"/>
            <a:ext cx="54578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0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80"/>
    </mc:Choice>
    <mc:Fallback xmlns="">
      <p:transition spd="slow" advTm="8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0262" y="327025"/>
            <a:ext cx="5476875" cy="60102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9706" y="6289675"/>
            <a:ext cx="19526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7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0400" y="481012"/>
            <a:ext cx="579120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5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750" y="1233487"/>
            <a:ext cx="55245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0425" y="423862"/>
            <a:ext cx="5391150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9870" y="0"/>
            <a:ext cx="5412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344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4712" y="1619250"/>
            <a:ext cx="53625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8500" y="100012"/>
            <a:ext cx="571500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195262"/>
            <a:ext cx="5638800" cy="646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8050" y="1495425"/>
            <a:ext cx="52959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512" y="438150"/>
            <a:ext cx="55149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0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2312" y="300037"/>
            <a:ext cx="5667375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03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125" y="1371600"/>
            <a:ext cx="56197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9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4225" y="209550"/>
            <a:ext cx="55435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8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550" y="1014412"/>
            <a:ext cx="56769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2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350" y="209550"/>
            <a:ext cx="582930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7550" y="238125"/>
            <a:ext cx="56769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300" y="438150"/>
            <a:ext cx="58674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88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9912" y="957262"/>
            <a:ext cx="5972175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2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05187" y="481012"/>
            <a:ext cx="53816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38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3250" y="952500"/>
            <a:ext cx="59055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26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3262" y="1662112"/>
            <a:ext cx="5705475" cy="35337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0521" y="1256506"/>
            <a:ext cx="36861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1652587"/>
            <a:ext cx="5638800" cy="35528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8070" y="1246981"/>
            <a:ext cx="36861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24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2325" y="862012"/>
            <a:ext cx="54673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01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850" y="1571625"/>
            <a:ext cx="5448300" cy="37147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0929" y="1166019"/>
            <a:ext cx="368617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9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262" y="3171825"/>
            <a:ext cx="18954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775" y="490537"/>
            <a:ext cx="58864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59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6135" y="1846262"/>
            <a:ext cx="4267200" cy="21240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34250" y="5602288"/>
            <a:ext cx="485775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45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062" y="1738312"/>
            <a:ext cx="58578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57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650" y="519112"/>
            <a:ext cx="5600700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38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567" y="149225"/>
            <a:ext cx="5762625" cy="37147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7465" y="6430962"/>
            <a:ext cx="1562100" cy="2952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9824" y="3968749"/>
            <a:ext cx="57435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162" y="1328737"/>
            <a:ext cx="578167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82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090" y="1092199"/>
            <a:ext cx="5543550" cy="41148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090" y="5416549"/>
            <a:ext cx="50196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1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737" y="485775"/>
            <a:ext cx="572452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02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567" y="0"/>
            <a:ext cx="6076950" cy="135255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6974" y="1547812"/>
            <a:ext cx="57721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8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737" y="1714500"/>
            <a:ext cx="572452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567" y="366712"/>
            <a:ext cx="5810250" cy="18573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14479" y="2422525"/>
            <a:ext cx="5686425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6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5625" y="1081087"/>
            <a:ext cx="60007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1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0075" y="371475"/>
            <a:ext cx="5962650" cy="35909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40075" y="3962400"/>
            <a:ext cx="56578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22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2784" y="161925"/>
            <a:ext cx="3219450" cy="5905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5934" y="685799"/>
            <a:ext cx="6153150" cy="4067175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4514" y="4660305"/>
            <a:ext cx="2324100" cy="1704975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6558" y="6241256"/>
            <a:ext cx="552450" cy="552450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9830" y="6203156"/>
            <a:ext cx="752475" cy="6286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51209" y="4810917"/>
            <a:ext cx="264795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578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0181" y="0"/>
            <a:ext cx="1652637" cy="6858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925" y="119062"/>
            <a:ext cx="65341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2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162" y="128587"/>
            <a:ext cx="5781675" cy="66008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4639" y="1025525"/>
            <a:ext cx="35909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9450" y="842962"/>
            <a:ext cx="57531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3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4200" y="1428750"/>
            <a:ext cx="59436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8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0862" y="1066800"/>
            <a:ext cx="601027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8025" y="1500187"/>
            <a:ext cx="569595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02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837" y="2105025"/>
            <a:ext cx="5648325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76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0078" y="0"/>
            <a:ext cx="57118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1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2900362"/>
            <a:ext cx="56388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13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8512" y="128587"/>
            <a:ext cx="5514975" cy="660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0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075" y="1981200"/>
            <a:ext cx="5657850" cy="28956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1191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075" y="333375"/>
            <a:ext cx="5657850" cy="61912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6234" y="2555875"/>
            <a:ext cx="952500" cy="3238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85" y="6734174"/>
            <a:ext cx="7677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02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125" y="285750"/>
            <a:ext cx="5619750" cy="62865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0963" y="2530475"/>
            <a:ext cx="952500" cy="3238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85" y="6734174"/>
            <a:ext cx="7677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85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985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650" y="133350"/>
            <a:ext cx="5600700" cy="65913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4014" y="2314575"/>
            <a:ext cx="952500" cy="3238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85" y="6734174"/>
            <a:ext cx="7677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1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0887" y="338137"/>
            <a:ext cx="5610225" cy="61817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0963" y="2530475"/>
            <a:ext cx="952500" cy="3238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85" y="6734174"/>
            <a:ext cx="7677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2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7075" y="304800"/>
            <a:ext cx="5657850" cy="62484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0963" y="2530475"/>
            <a:ext cx="952500" cy="3238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85" y="6734174"/>
            <a:ext cx="7677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83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5175" y="304800"/>
            <a:ext cx="5581650" cy="62484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0963" y="2530475"/>
            <a:ext cx="952500" cy="3238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85" y="6734174"/>
            <a:ext cx="7677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0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8975" y="1281112"/>
            <a:ext cx="5734050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270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6125" y="342900"/>
            <a:ext cx="5619750" cy="61722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0963" y="2530475"/>
            <a:ext cx="952500" cy="3238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85" y="6734174"/>
            <a:ext cx="7677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80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14325"/>
            <a:ext cx="5562600" cy="62293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0963" y="2530475"/>
            <a:ext cx="952500" cy="32385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2187" y="3338512"/>
            <a:ext cx="7667625" cy="1809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32685" y="6734174"/>
            <a:ext cx="7677150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16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323850"/>
            <a:ext cx="5562600" cy="62103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0963" y="2530475"/>
            <a:ext cx="952500" cy="3238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5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650" y="352425"/>
            <a:ext cx="5600700" cy="61531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0963" y="2530475"/>
            <a:ext cx="952500" cy="3238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4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6125" y="1584325"/>
            <a:ext cx="5848350" cy="15049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715" y="6805612"/>
            <a:ext cx="7677150" cy="2381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4844" y="4098132"/>
            <a:ext cx="1752600" cy="476250"/>
          </a:xfrm>
          <a:prstGeom prst="rect">
            <a:avLst/>
          </a:prstGeom>
        </p:spPr>
      </p:pic>
      <p:pic>
        <p:nvPicPr>
          <p:cNvPr id="6" name="音訊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82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8"/>
    </mc:Choice>
    <mc:Fallback xmlns="">
      <p:transition spd="slow" advTm="65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9937" y="1190625"/>
            <a:ext cx="55721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1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9925" y="2200275"/>
            <a:ext cx="5772150" cy="24574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78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650" y="1393825"/>
            <a:ext cx="5600700" cy="42481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0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1837" y="3024187"/>
            <a:ext cx="56483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475" y="333375"/>
            <a:ext cx="5353050" cy="619125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4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2775" y="490537"/>
            <a:ext cx="58864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3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5" y="266700"/>
            <a:ext cx="5429250" cy="6324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2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304800"/>
            <a:ext cx="5181600" cy="62484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99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5" y="247650"/>
            <a:ext cx="5429250" cy="63627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99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5890" y="1606550"/>
            <a:ext cx="5638800" cy="15621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6184" y="3879850"/>
            <a:ext cx="17907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6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8487" y="409575"/>
            <a:ext cx="591502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99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975" y="471487"/>
            <a:ext cx="573405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5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8836" y="2509837"/>
            <a:ext cx="5572125" cy="3286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0046" y="535781"/>
            <a:ext cx="61722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83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1837" y="1171575"/>
            <a:ext cx="5648325" cy="451485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8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0" y="857250"/>
            <a:ext cx="5676900" cy="51435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294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3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00387" y="2090737"/>
            <a:ext cx="5991225" cy="26765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0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262" y="947737"/>
            <a:ext cx="57054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0276" y="171450"/>
            <a:ext cx="5705475" cy="25908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79338" y="2870200"/>
            <a:ext cx="5467350" cy="37719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2685" y="6608763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8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7062" y="519112"/>
            <a:ext cx="5857875" cy="58197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1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0412" y="1743075"/>
            <a:ext cx="5591175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92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1375" y="1624012"/>
            <a:ext cx="54292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68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8987" y="1685925"/>
            <a:ext cx="553402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54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76625" y="942975"/>
            <a:ext cx="52387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972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1428750"/>
            <a:ext cx="5638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1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2812" y="1219200"/>
            <a:ext cx="528637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91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5650" y="1666875"/>
            <a:ext cx="56007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0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2787" y="1662112"/>
            <a:ext cx="568642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15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3285" y="1655762"/>
            <a:ext cx="5105400" cy="471487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73014" y="3003549"/>
            <a:ext cx="28575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50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3750" y="1409700"/>
            <a:ext cx="55245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0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9025" y="747712"/>
            <a:ext cx="49339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2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175" y="2071687"/>
            <a:ext cx="55816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40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250" y="1776412"/>
            <a:ext cx="5143500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66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8975" y="1081087"/>
            <a:ext cx="573405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78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2994" y="2966244"/>
            <a:ext cx="5638800" cy="3257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9656" y="5734050"/>
            <a:ext cx="5705475" cy="11144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7005" y="248841"/>
            <a:ext cx="48291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9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4225" y="923925"/>
            <a:ext cx="55435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379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1514475"/>
            <a:ext cx="5562600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2787" y="476250"/>
            <a:ext cx="568642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2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5650" y="1757362"/>
            <a:ext cx="56007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89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0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1350" y="738187"/>
            <a:ext cx="5829300" cy="53816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350" y="6284118"/>
            <a:ext cx="4438650" cy="40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71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4225" y="3514725"/>
            <a:ext cx="5867400" cy="32575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4225" y="323850"/>
            <a:ext cx="55721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8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162" y="1047750"/>
            <a:ext cx="5781675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6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2325" y="1609725"/>
            <a:ext cx="54673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7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76600" y="1338262"/>
            <a:ext cx="56388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670675"/>
            <a:ext cx="7677150" cy="2381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075" y="976312"/>
            <a:ext cx="56578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5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7075" y="1695450"/>
            <a:ext cx="565785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0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5175" y="1104900"/>
            <a:ext cx="55816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4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512" y="638175"/>
            <a:ext cx="55149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62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19875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5207" y="915987"/>
            <a:ext cx="5991225" cy="18002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7080" y="3939381"/>
            <a:ext cx="1905000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59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38475" y="942975"/>
            <a:ext cx="61150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51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7105135" cy="68580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0900" y="776287"/>
            <a:ext cx="54102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0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8075" y="1833562"/>
            <a:ext cx="489585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4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8987" y="1195387"/>
            <a:ext cx="55340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97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4725" y="1004887"/>
            <a:ext cx="51625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2825" y="1676400"/>
            <a:ext cx="50863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58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3619" y="0"/>
            <a:ext cx="49247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1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8050" y="1390650"/>
            <a:ext cx="52959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00437" y="1762125"/>
            <a:ext cx="5191125" cy="33337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0187" y="3252787"/>
            <a:ext cx="15716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55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3975" y="3181350"/>
            <a:ext cx="192405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3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1350" y="228600"/>
            <a:ext cx="5829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0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音訊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333" y="0"/>
            <a:ext cx="1652637" cy="685800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696" y="0"/>
            <a:ext cx="1652637" cy="6858000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531" y="0"/>
            <a:ext cx="1652637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9529" y="0"/>
            <a:ext cx="1652637" cy="68580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2685" y="0"/>
            <a:ext cx="6979381" cy="6858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42100"/>
            <a:ext cx="7677150" cy="238125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2685" y="6653212"/>
            <a:ext cx="7677150" cy="2381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9462" y="200025"/>
            <a:ext cx="555307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3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4"/>
    </mc:Choice>
    <mc:Fallback xmlns="">
      <p:transition spd="slow" advTm="6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0</Words>
  <Application>Microsoft Office PowerPoint</Application>
  <PresentationFormat>寬螢幕</PresentationFormat>
  <Paragraphs>0</Paragraphs>
  <Slides>123</Slides>
  <Notes>0</Notes>
  <HiddenSlides>0</HiddenSlides>
  <MMClips>123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123</vt:i4>
      </vt:variant>
    </vt:vector>
  </HeadingPairs>
  <TitlesOfParts>
    <vt:vector size="128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92</cp:revision>
  <dcterms:created xsi:type="dcterms:W3CDTF">2023-03-01T14:25:55Z</dcterms:created>
  <dcterms:modified xsi:type="dcterms:W3CDTF">2023-03-07T14:21:23Z</dcterms:modified>
</cp:coreProperties>
</file>